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0" name="Shape 2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367320" y="183889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4 2021 October'19 - September'21 print data fused with Sept'21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3157264" y="413893"/>
            <a:ext cx="600468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Tuesday 11</a:t>
            </a:r>
            <a:r>
              <a:rPr baseline="30000"/>
              <a:t>th</a:t>
            </a:r>
            <a:r>
              <a:t> January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130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32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367320" y="183889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4 2021 October'19 - September'21 print data fused with Sept'21 iris data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37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39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40" name="TextBox 19"/>
          <p:cNvSpPr txBox="1"/>
          <p:nvPr/>
        </p:nvSpPr>
        <p:spPr>
          <a:xfrm>
            <a:off x="3157264" y="413893"/>
            <a:ext cx="600468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Tuesday 11</a:t>
            </a:r>
            <a:r>
              <a:rPr baseline="30000"/>
              <a:t>th</a:t>
            </a:r>
            <a:r>
              <a:t> January 2022</a:t>
            </a:r>
          </a:p>
        </p:txBody>
      </p:sp>
      <p:pic>
        <p:nvPicPr>
          <p:cNvPr id="141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4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5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46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48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57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5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61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64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66" name="TextBox 382"/>
          <p:cNvSpPr txBox="1"/>
          <p:nvPr/>
        </p:nvSpPr>
        <p:spPr>
          <a:xfrm>
            <a:off x="367320" y="183889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4 2021 October'19 - September'21 print data fused with Sept'21 iris data</a:t>
            </a:r>
          </a:p>
        </p:txBody>
      </p:sp>
      <p:sp>
        <p:nvSpPr>
          <p:cNvPr id="167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68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69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71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72" name="TextBox 19"/>
          <p:cNvSpPr txBox="1"/>
          <p:nvPr/>
        </p:nvSpPr>
        <p:spPr>
          <a:xfrm>
            <a:off x="3157264" y="413893"/>
            <a:ext cx="600468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Tuesday 11</a:t>
            </a:r>
            <a:r>
              <a:rPr baseline="30000"/>
              <a:t>th</a:t>
            </a:r>
            <a:r>
              <a:t> January 2022</a:t>
            </a:r>
          </a:p>
        </p:txBody>
      </p:sp>
      <p:pic>
        <p:nvPicPr>
          <p:cNvPr id="173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76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77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78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80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89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90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93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94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95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98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99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200" name="TextBox 382"/>
          <p:cNvSpPr txBox="1"/>
          <p:nvPr/>
        </p:nvSpPr>
        <p:spPr>
          <a:xfrm>
            <a:off x="367320" y="190902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4 2021 October'19 - September'21 print data fused with Sept'21 iris data</a:t>
            </a:r>
          </a:p>
        </p:txBody>
      </p:sp>
      <p:pic>
        <p:nvPicPr>
          <p:cNvPr id="201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204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20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206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207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209" name="TextBox 21"/>
          <p:cNvSpPr txBox="1"/>
          <p:nvPr/>
        </p:nvSpPr>
        <p:spPr>
          <a:xfrm>
            <a:off x="3119181" y="437780"/>
            <a:ext cx="595364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Tuesday 11</a:t>
            </a:r>
            <a:r>
              <a:rPr baseline="30000"/>
              <a:t>th</a:t>
            </a:r>
            <a:r>
              <a:t> January 2022</a:t>
            </a:r>
          </a:p>
        </p:txBody>
      </p:sp>
      <p:sp>
        <p:nvSpPr>
          <p:cNvPr id="210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211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Magazine Brands (General Monthlies)</a:t>
            </a:r>
          </a:p>
        </p:txBody>
      </p:sp>
      <p:pic>
        <p:nvPicPr>
          <p:cNvPr id="22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5519" y="4485116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91744" y="352501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28180" y="2508592"/>
            <a:ext cx="846669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15059" y="4595183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20066" y="4719951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20469" y="4711591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240782" y="2364658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