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Magazine Brands (General Monthlies)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3717032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7754" y="342900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28180" y="2468894"/>
            <a:ext cx="846669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61650" y="4581128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64860" y="4678705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678705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03536" y="236001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