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97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9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02" name="TextBox 382"/>
          <p:cNvSpPr txBox="1"/>
          <p:nvPr/>
        </p:nvSpPr>
        <p:spPr>
          <a:xfrm>
            <a:off x="274043" y="211177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sp>
        <p:nvSpPr>
          <p:cNvPr id="103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04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07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2971509" y="433128"/>
            <a:ext cx="6253899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pic>
        <p:nvPicPr>
          <p:cNvPr id="109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12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13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14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16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29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sp>
        <p:nvSpPr>
          <p:cNvPr id="130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pic>
        <p:nvPicPr>
          <p:cNvPr id="131" name="Picture 22" descr="Pictur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360" y="1028733"/>
            <a:ext cx="3304176" cy="517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23" descr="Pictur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23667" y="1604797"/>
            <a:ext cx="3135946" cy="3890329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382"/>
          <p:cNvSpPr txBox="1"/>
          <p:nvPr/>
        </p:nvSpPr>
        <p:spPr>
          <a:xfrm>
            <a:off x="3910615" y="4128018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34" name="TextBox 382"/>
          <p:cNvSpPr txBox="1"/>
          <p:nvPr/>
        </p:nvSpPr>
        <p:spPr>
          <a:xfrm>
            <a:off x="1549999" y="5127505"/>
            <a:ext cx="1824204" cy="37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GB 15+</a:t>
            </a:r>
            <a:br/>
            <a:r>
              <a:t>population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4689" y="5829534"/>
            <a:ext cx="144566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</a:t>
            </a:r>
          </a:p>
        </p:txBody>
      </p:sp>
      <p:sp>
        <p:nvSpPr>
          <p:cNvPr id="136" name="TextBox 382"/>
          <p:cNvSpPr txBox="1"/>
          <p:nvPr/>
        </p:nvSpPr>
        <p:spPr>
          <a:xfrm>
            <a:off x="287403" y="231636"/>
            <a:ext cx="12192001" cy="48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pic>
        <p:nvPicPr>
          <p:cNvPr id="137" name="Picture 39" descr="Picture 3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41" descr="Picture 4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382"/>
          <p:cNvSpPr txBox="1"/>
          <p:nvPr/>
        </p:nvSpPr>
        <p:spPr>
          <a:xfrm>
            <a:off x="9606725" y="5700751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40" name="TextBox 382"/>
          <p:cNvSpPr txBox="1"/>
          <p:nvPr/>
        </p:nvSpPr>
        <p:spPr>
          <a:xfrm>
            <a:off x="7869857" y="5700751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41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sp>
        <p:nvSpPr>
          <p:cNvPr id="142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43" name="Picture 46" descr="Picture 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45" name="TextBox 21"/>
          <p:cNvSpPr txBox="1"/>
          <p:nvPr/>
        </p:nvSpPr>
        <p:spPr>
          <a:xfrm>
            <a:off x="3069366" y="439201"/>
            <a:ext cx="604965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sp>
        <p:nvSpPr>
          <p:cNvPr id="146" name="TextBox 382"/>
          <p:cNvSpPr txBox="1"/>
          <p:nvPr/>
        </p:nvSpPr>
        <p:spPr>
          <a:xfrm>
            <a:off x="6095999" y="5732694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</a:t>
            </a:r>
          </a:p>
        </p:txBody>
      </p:sp>
      <p:pic>
        <p:nvPicPr>
          <p:cNvPr id="147" name="Picture 4" descr="Picture 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0" descr="Picture 30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Box 382"/>
          <p:cNvSpPr txBox="1"/>
          <p:nvPr/>
        </p:nvSpPr>
        <p:spPr>
          <a:xfrm>
            <a:off x="0" y="806016"/>
            <a:ext cx="12192000" cy="45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32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Magazine Brands (General Monthlies)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75519" y="4485116"/>
            <a:ext cx="1261534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91744" y="3525010"/>
            <a:ext cx="2057401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28180" y="2508592"/>
            <a:ext cx="846669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15059" y="4595183"/>
            <a:ext cx="9228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20066" y="4719951"/>
            <a:ext cx="10752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10" descr="Picture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320469" y="4711591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1" descr="Picture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303536" y="2356971"/>
            <a:ext cx="863601" cy="397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