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274043" y="211177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2971509" y="433128"/>
            <a:ext cx="625389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287403" y="231636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069366" y="439201"/>
            <a:ext cx="60496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Magazine Brands (General Weeklies)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3717032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7754" y="342900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24192" y="2468894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89659" y="4581128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20066" y="4694166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20469" y="4694166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03536" y="2365601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