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274043" y="211177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2971509" y="433128"/>
            <a:ext cx="625389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287403" y="231636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1 2022 January'20 - December'21 print data fused with November'21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069366" y="439201"/>
            <a:ext cx="604965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Wednesday 23</a:t>
            </a:r>
            <a:r>
              <a:rPr baseline="30000"/>
              <a:t>rd</a:t>
            </a:r>
            <a:r>
              <a:t> March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Magazine Brands (Women’s Weeklies)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66" y="3717032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7754" y="342358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24192" y="2468894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09236" y="4582616"/>
            <a:ext cx="922869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38653" y="4723010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20469" y="4677138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03536" y="2357631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