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Newsbrands (Populars)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3301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68075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68072" y="4706077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677138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20469" y="235763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