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Newsbrands (Populars)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5519" y="4485116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1744" y="352501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508592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92371" y="4595183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3152" y="4705251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66640" y="4705251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20469" y="2364658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