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274043" y="211177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2971509" y="433128"/>
            <a:ext cx="625389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287403" y="231636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069366" y="439201"/>
            <a:ext cx="604965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Newsbrands (Qualities)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66" y="3717032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7754" y="342900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24192" y="2468894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06524" y="4581128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28652" y="4677138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12306" y="4677138"/>
            <a:ext cx="846669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295373" y="2357631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