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66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Magazine Brands (Digital Only)</a:t>
            </a:r>
          </a:p>
        </p:txBody>
      </p:sp>
      <p:sp>
        <p:nvSpPr>
          <p:cNvPr id="5" name="TextBox 382"/>
          <p:cNvSpPr txBox="1">
            <a:spLocks noChangeArrowheads="1"/>
          </p:cNvSpPr>
          <p:nvPr/>
        </p:nvSpPr>
        <p:spPr bwMode="gray">
          <a:xfrm>
            <a:off x="5868144" y="1801027"/>
            <a:ext cx="720080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000" b="1" dirty="0">
                <a:solidFill>
                  <a:srgbClr val="1298E3"/>
                </a:solidFill>
                <a:latin typeface="Arial"/>
                <a:cs typeface="Arial"/>
              </a:rPr>
              <a:t>0</a:t>
            </a:r>
            <a:r>
              <a:rPr lang="en-GB" altLang="en-US" sz="2000" b="1" dirty="0">
                <a:solidFill>
                  <a:srgbClr val="1298E3"/>
                </a:solidFill>
                <a:latin typeface="Arial"/>
                <a:cs typeface="Arial"/>
              </a:rPr>
              <a:t>%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A49D71-39DE-03BB-6091-F7C42CEDE12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03350" y="3349625"/>
            <a:ext cx="903288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E3672D-D1CB-31E4-AE5F-04329AD4139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95C0699-E85D-E748-36DE-42EC1412C2AF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032375" y="3432175"/>
            <a:ext cx="666750" cy="301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A78C50-E223-157F-7BDC-32BB5A05AD1E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330950" y="3513138"/>
            <a:ext cx="781050" cy="3048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116E0E5-DB9D-3BA5-720B-4EE22BA75BC8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7739063" y="3513138"/>
            <a:ext cx="611187" cy="304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7DE817F-2BF2-C638-8C76-F579CC5C9EBA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39063" y="1768475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28777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B1645C-C15D-4D67-AB91-222697CE2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8</Words>
  <Application>Microsoft Macintosh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9</cp:revision>
  <cp:lastPrinted>2018-08-24T09:41:59Z</cp:lastPrinted>
  <dcterms:created xsi:type="dcterms:W3CDTF">2013-11-06T11:49:34Z</dcterms:created>
  <dcterms:modified xsi:type="dcterms:W3CDTF">2024-03-22T10:04:20Z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