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(General Monthlies)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02D3FD-CE2F-7443-BB2D-6C376872BE0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03350" y="3348038"/>
            <a:ext cx="903288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C1AEBC-E5ED-7B44-DBE9-C5FF70EC9E7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EB86C9-5015-1CF7-6CEE-F0A9B8D6C766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865813" y="1865313"/>
            <a:ext cx="611187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042260-F498-04E2-E8E6-37A882D6E661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59363" y="3430588"/>
            <a:ext cx="663575" cy="301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239935-2406-E777-6ACE-34DE2A7B454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2700" y="3508375"/>
            <a:ext cx="779463" cy="304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B4AE98-4CC5-7487-DF72-78EECB6ECC70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80338" y="3506788"/>
            <a:ext cx="608012" cy="3048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CE191C0-3662-2E30-2581-ADAC9112E4A5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699375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367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B1645C-C15D-4D67-AB91-222697CE28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7</cp:revision>
  <cp:lastPrinted>2018-08-24T09:41:59Z</cp:lastPrinted>
  <dcterms:created xsi:type="dcterms:W3CDTF">2013-11-06T11:49:34Z</dcterms:created>
  <dcterms:modified xsi:type="dcterms:W3CDTF">2024-03-22T10:03:59Z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