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75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764E2F-FDC5-913C-5819-E53E8E89D4C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2988" y="2717800"/>
            <a:ext cx="903287" cy="4667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0D95460-B68E-C43C-83E1-E5D25FA4803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573338"/>
            <a:ext cx="1476375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3811E2-2294-D3F2-6793-61D7EF58D6B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865813" y="1851025"/>
            <a:ext cx="611187" cy="304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C1C013-9538-8AC6-CFF7-889C9BA40401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89525" y="3430588"/>
            <a:ext cx="669925" cy="301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39EE12-96DB-285B-8ED9-59C375B262C6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61113" y="3508375"/>
            <a:ext cx="777875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50F56AD-EF16-B51C-5EA2-D8562215AE37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99388" y="3508375"/>
            <a:ext cx="612775" cy="304800"/>
          </a:xfrm>
          <a:prstGeom prst="rect">
            <a:avLst/>
          </a:prstGeom>
        </p:spPr>
      </p:pic>
      <p:sp>
        <p:nvSpPr>
          <p:cNvPr id="15" name="TextBox 382">
            <a:extLst>
              <a:ext uri="{FF2B5EF4-FFF2-40B4-BE49-F238E27FC236}">
                <a16:creationId xmlns:a16="http://schemas.microsoft.com/office/drawing/2014/main" id="{CBC62022-0486-40BB-AE1D-EC4F8B0D7E6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Magazine Brands (General Weeklies)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7BA2890-0215-1F10-31AF-BDB207EE3C89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696200" y="1763713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603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6673a29e04c4d790296d06ec2f479a07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b4a5331081471a6c0c0725d65aca0695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BB81B8-E772-4FB1-AE37-6BB838DC54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b2a01d73-8935-4eb2-a87a-2289ff5b814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3452542-5985-4799-ad4f-b73e5edc77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 Condensed</vt:lpstr>
      <vt:lpstr>Arial</vt:lpstr>
      <vt:lpstr>Calibri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Josh Gidman</cp:lastModifiedBy>
  <cp:revision>8</cp:revision>
  <cp:lastPrinted>2018-08-24T09:41:59Z</cp:lastPrinted>
  <dcterms:created xsi:type="dcterms:W3CDTF">2013-11-06T11:49:34Z</dcterms:created>
  <dcterms:modified xsi:type="dcterms:W3CDTF">2024-03-22T10:06:42Z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