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62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H1 2024 Dec'21 - Dec'23 print data fused with Nov'23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10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April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71550"/>
            <a:ext cx="2478132" cy="3878238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50" y="1203598"/>
            <a:ext cx="2351959" cy="2917746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2932961" y="3048384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162500" y="3797042"/>
            <a:ext cx="1368152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30772" y="4372151"/>
            <a:ext cx="11528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pic>
        <p:nvPicPr>
          <p:cNvPr id="27" name="Picture 26" descr="mobile.png">
            <a:extLst>
              <a:ext uri="{FF2B5EF4-FFF2-40B4-BE49-F238E27FC236}">
                <a16:creationId xmlns:a16="http://schemas.microsoft.com/office/drawing/2014/main" id="{69A4F873-86F1-4B68-AC11-834285CCEB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28" name="Picture 27" descr="tablet.png">
            <a:extLst>
              <a:ext uri="{FF2B5EF4-FFF2-40B4-BE49-F238E27FC236}">
                <a16:creationId xmlns:a16="http://schemas.microsoft.com/office/drawing/2014/main" id="{DC540A32-AF4B-402A-A2CC-B24B3477CF0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29" name="TextBox 382">
            <a:extLst>
              <a:ext uri="{FF2B5EF4-FFF2-40B4-BE49-F238E27FC236}">
                <a16:creationId xmlns:a16="http://schemas.microsoft.com/office/drawing/2014/main" id="{39DD4907-CDD6-47E1-B6FC-2FB8AB6DDD2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0" name="TextBox 382">
            <a:extLst>
              <a:ext uri="{FF2B5EF4-FFF2-40B4-BE49-F238E27FC236}">
                <a16:creationId xmlns:a16="http://schemas.microsoft.com/office/drawing/2014/main" id="{5E3F4487-D1D1-495A-8795-5AF0E2758A9F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1" name="TextBox 382">
            <a:extLst>
              <a:ext uri="{FF2B5EF4-FFF2-40B4-BE49-F238E27FC236}">
                <a16:creationId xmlns:a16="http://schemas.microsoft.com/office/drawing/2014/main" id="{065553F8-EA79-43C1-8EB5-037195F847E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32" name="TextBox 382">
            <a:extLst>
              <a:ext uri="{FF2B5EF4-FFF2-40B4-BE49-F238E27FC236}">
                <a16:creationId xmlns:a16="http://schemas.microsoft.com/office/drawing/2014/main" id="{F93FB4F9-43AF-4154-8E5F-C33A15D7F9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3" name="Picture 32" descr="newspaper.png">
            <a:extLst>
              <a:ext uri="{FF2B5EF4-FFF2-40B4-BE49-F238E27FC236}">
                <a16:creationId xmlns:a16="http://schemas.microsoft.com/office/drawing/2014/main" id="{73E033E0-FD19-4D95-B76B-AFF9A46F014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34" name="TextBox 382">
            <a:extLst>
              <a:ext uri="{FF2B5EF4-FFF2-40B4-BE49-F238E27FC236}">
                <a16:creationId xmlns:a16="http://schemas.microsoft.com/office/drawing/2014/main" id="{8319DCD2-36E3-4501-8C47-96A60DE2D475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5" name="TextBox 382">
            <a:extLst>
              <a:ext uri="{FF2B5EF4-FFF2-40B4-BE49-F238E27FC236}">
                <a16:creationId xmlns:a16="http://schemas.microsoft.com/office/drawing/2014/main" id="{9543110D-B964-4A6E-802A-9A30AF44FE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72000" y="4251891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38" name="Picture 37" descr="Icon&#10;&#10;Description automatically generated">
            <a:extLst>
              <a:ext uri="{FF2B5EF4-FFF2-40B4-BE49-F238E27FC236}">
                <a16:creationId xmlns:a16="http://schemas.microsoft.com/office/drawing/2014/main" id="{3E4E6A28-A8CD-46B4-92BB-0813000D860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172327A6-51DA-4B2E-B856-565072AD8C4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2" name="TextBox 14">
            <a:extLst>
              <a:ext uri="{FF2B5EF4-FFF2-40B4-BE49-F238E27FC236}">
                <a16:creationId xmlns:a16="http://schemas.microsoft.com/office/drawing/2014/main" id="{ED151D62-5F64-79B2-787F-0ED84F9EF463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3" name="TextBox 382">
            <a:extLst>
              <a:ext uri="{FF2B5EF4-FFF2-40B4-BE49-F238E27FC236}">
                <a16:creationId xmlns:a16="http://schemas.microsoft.com/office/drawing/2014/main" id="{ACFB57DB-5326-F0EA-12BB-AFFC238CB711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H1 2024 Dec'21 - Dec'23 print data fused with Nov'23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B00694-266D-4E27-3D53-361D3A9EEDF2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10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April 2024</a:t>
            </a:r>
          </a:p>
        </p:txBody>
      </p:sp>
    </p:spTree>
    <p:extLst>
      <p:ext uri="{BB962C8B-B14F-4D97-AF65-F5344CB8AC3E}">
        <p14:creationId xmlns:p14="http://schemas.microsoft.com/office/powerpoint/2010/main" val="222387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5C5C5B"/>
                </a:solidFill>
                <a:latin typeface="Arial"/>
                <a:cs typeface="Arial"/>
              </a:rPr>
              <a:t>Magazine Brands (Women’s Monthlies)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C1D8FA-6AB9-8A15-5564-EB4EEB792B3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403350" y="3348038"/>
            <a:ext cx="903288" cy="466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65FDCC9-C96B-D83F-B520-7E66BAB38F9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87675" y="2644775"/>
            <a:ext cx="1476375" cy="4667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3A871BA-9A17-81FD-E704-1C796AE14DA5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940425" y="1865313"/>
            <a:ext cx="609600" cy="30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B49AF5E-7329-ACAB-B7EC-E72130B13655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080000" y="3430588"/>
            <a:ext cx="669925" cy="3016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EA00A4A-A02D-A2E2-160C-02FE3F9601D4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376988" y="3508375"/>
            <a:ext cx="779462" cy="3048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C20D6A9-A4DA-A878-8F0A-D2E1DE086F90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39063" y="3508375"/>
            <a:ext cx="611187" cy="304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C7ED749-CE03-4512-9F1B-3157226A6849}"/>
              </a:ext>
            </a:extLst>
          </p:cNvPr>
          <p:cNvSpPr txBox="1"/>
          <p:nvPr/>
        </p:nvSpPr>
        <p:spPr>
          <a:xfrm>
            <a:off x="7740352" y="1801893"/>
            <a:ext cx="67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rgbClr val="CA2477"/>
                </a:solidFill>
                <a:latin typeface="Arial" panose="020B0604020202020204" pitchFamily="34" charset="0"/>
              </a:rPr>
              <a:t>41</a:t>
            </a:r>
            <a:r>
              <a:rPr lang="en-GB" sz="1800" b="1" i="0" u="none" strike="noStrike" dirty="0">
                <a:solidFill>
                  <a:srgbClr val="CA2477"/>
                </a:solidFill>
                <a:effectLst/>
                <a:latin typeface="Arial" panose="020B0604020202020204" pitchFamily="34" charset="0"/>
              </a:rPr>
              <a:t>%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072549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6673a29e04c4d790296d06ec2f479a07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b4a5331081471a6c0c0725d65aca0695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B1645C-C15D-4D67-AB91-222697CE28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DFBEFA-7582-470F-AD85-051CF50F75B1}">
  <ds:schemaRefs>
    <ds:schemaRef ds:uri="b2a01d73-8935-4eb2-a87a-2289ff5b8144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3452542-5985-4799-ad4f-b73e5edc771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</Words>
  <Application>Microsoft Macintosh PowerPoint</Application>
  <PresentationFormat>On-screen Show (16:9)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Open Sans Condensed</vt:lpstr>
      <vt:lpstr>Arial</vt:lpstr>
      <vt:lpstr>Calibri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Josh Gidman</cp:lastModifiedBy>
  <cp:revision>5</cp:revision>
  <cp:lastPrinted>2018-08-24T09:41:59Z</cp:lastPrinted>
  <dcterms:created xsi:type="dcterms:W3CDTF">2013-11-06T11:49:34Z</dcterms:created>
  <dcterms:modified xsi:type="dcterms:W3CDTF">2024-03-22T10:03:23Z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