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3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E805F9-D513-36DB-E2AE-76EB843683E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0503B6-1599-5899-ABCF-64B61C59367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CB9275-8BD4-EA13-95B0-5B46C6281B8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46263"/>
            <a:ext cx="6096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768BB6-79D9-C12B-15E6-2E17C9F2AA8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70475" y="3440113"/>
            <a:ext cx="663575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275BD6-C717-74A3-02FF-7C6C2EA63184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70638" y="3508375"/>
            <a:ext cx="779462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4C4ED5-BF29-8D3A-526C-EA165EA19252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81925" y="3508375"/>
            <a:ext cx="609600" cy="304800"/>
          </a:xfrm>
          <a:prstGeom prst="rect">
            <a:avLst/>
          </a:prstGeom>
        </p:spPr>
      </p:pic>
      <p:sp>
        <p:nvSpPr>
          <p:cNvPr id="15" name="TextBox 382">
            <a:extLst>
              <a:ext uri="{FF2B5EF4-FFF2-40B4-BE49-F238E27FC236}">
                <a16:creationId xmlns:a16="http://schemas.microsoft.com/office/drawing/2014/main" id="{9F9BA7A9-9CE0-493A-95C4-2F0CB5F9508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(Women’s Weeklies)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53B525B-4751-3E81-92DF-109BA98B1F07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680325" y="1770063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7039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BB81B8-E772-4FB1-AE37-6BB838DC54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6</cp:revision>
  <cp:lastPrinted>2018-08-24T09:41:59Z</cp:lastPrinted>
  <dcterms:created xsi:type="dcterms:W3CDTF">2013-11-06T11:49:34Z</dcterms:created>
  <dcterms:modified xsi:type="dcterms:W3CDTF">2024-03-22T10:06:16Z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