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0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(Mid Markets)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B5F12F-F521-9809-5080-19DB7456DD5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E43CF8-CAAF-092E-3D79-4A3296357AA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4685B2-ACEF-7E57-C475-C4C6D248112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F85B1E-4F4B-328E-5525-1BFA97408E4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8413" y="3430588"/>
            <a:ext cx="66357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0CDDC2-C224-A077-69B0-94FDCEE16BB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53175" y="3508375"/>
            <a:ext cx="777875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C7D685-B8A6-9966-1494-87FF9321310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8375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3A83133-DCAD-0CF0-E9E3-04E83BED692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39063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886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B185BA-B23C-4A9F-9944-BFE0997B5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6</cp:revision>
  <cp:lastPrinted>2018-08-24T09:41:59Z</cp:lastPrinted>
  <dcterms:created xsi:type="dcterms:W3CDTF">2013-11-06T11:49:34Z</dcterms:created>
  <dcterms:modified xsi:type="dcterms:W3CDTF">2024-03-22T10:05:35Z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