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(Mid Markets)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315424-99B9-28EC-F275-5A77562377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8038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D62643-76A9-6F66-D3F4-467D705B517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622026-7231-685F-1E95-8B314D97A1D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C2546B-2F95-6910-9AF0-97FFA844775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59363" y="3430588"/>
            <a:ext cx="660400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8FD05F-B78C-78D7-4F94-B9053D582B0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40475" y="3519488"/>
            <a:ext cx="782638" cy="30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FF8788-09E1-51F5-70A1-CF19F58B19D5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19488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9DB0A1E-6829-FB48-C20D-B46FCA3B1E85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7748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961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C65034-47B9-4361-843C-6C55B45B58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6</cp:revision>
  <cp:lastPrinted>2018-08-24T09:41:59Z</cp:lastPrinted>
  <dcterms:created xsi:type="dcterms:W3CDTF">2013-11-06T11:49:34Z</dcterms:created>
  <dcterms:modified xsi:type="dcterms:W3CDTF">2024-03-22T10:02:50Z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