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Newsbrands (Populars)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E350AC-E431-7319-024A-801E3BDEDAC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A91B17-0692-5BAF-127D-E7F20487E27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7855B63-FC44-2FB1-912D-400BAA8D5C7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51025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3FF990-4120-F93D-0B4B-06FDC6AE668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99050" y="3430588"/>
            <a:ext cx="668338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71F4F9-A941-B07B-2499-0B4190B0F0AF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65875" y="3508375"/>
            <a:ext cx="779463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634EC2-EC5F-F739-2629-2D3654254993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08375"/>
            <a:ext cx="611187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FB8692D-16E4-2F3C-7F67-8206261A3158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00963" y="1763713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8589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B185BA-B23C-4A9F-9944-BFE0997B52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7</cp:revision>
  <cp:lastPrinted>2018-08-24T09:41:59Z</cp:lastPrinted>
  <dcterms:created xsi:type="dcterms:W3CDTF">2013-11-06T11:49:34Z</dcterms:created>
  <dcterms:modified xsi:type="dcterms:W3CDTF">2024-03-22T10:05:44Z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