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(Populars)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49881F-1BF7-128C-2CBC-7B106DF3D83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9625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067437-449E-1E9A-5F18-71AE3F3759A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A2B06F-5D4F-E726-30A0-7CECD32D70E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E1DDA5-6CDA-D899-336A-FF50CC4D71C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6825" y="3432175"/>
            <a:ext cx="66357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1072DE-E366-E766-A1F8-9757B595E20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6988" y="3509963"/>
            <a:ext cx="779462" cy="30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DCA6EF-CC69-1CEB-04F0-65764B5A142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53350" y="3509963"/>
            <a:ext cx="608013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9E298ED-9C51-B0B8-25B7-0A46CBA5897B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12075" y="1765300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462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C65034-47B9-4361-843C-6C55B45B58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7</cp:revision>
  <cp:lastPrinted>2018-08-24T09:41:59Z</cp:lastPrinted>
  <dcterms:created xsi:type="dcterms:W3CDTF">2013-11-06T11:49:34Z</dcterms:created>
  <dcterms:modified xsi:type="dcterms:W3CDTF">2024-03-22T10:03:01Z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