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(Qualities)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74CBEF-9272-9499-2379-9BD95A7BCE5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FDF9EF-3FEF-C610-38E7-E36D11FE19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12A6C2-3FC8-CA39-EF31-55CC7E45E16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46263"/>
            <a:ext cx="6096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9702CB-0F90-D405-E39F-48EA42E03D6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4288" y="3433763"/>
            <a:ext cx="668337" cy="3032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A5E4A8-327A-4A6F-FEB9-4C13AED6C36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8375"/>
            <a:ext cx="779462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6BE86C-3B30-2C4B-48E5-73DB91CACC6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3988" y="3508375"/>
            <a:ext cx="608012" cy="3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8D8CD-73BB-4009-8B69-6863009B08CE}"/>
              </a:ext>
            </a:extLst>
          </p:cNvPr>
          <p:cNvSpPr txBox="1"/>
          <p:nvPr/>
        </p:nvSpPr>
        <p:spPr>
          <a:xfrm>
            <a:off x="2205318" y="1068081"/>
            <a:ext cx="1406178" cy="59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612FCFD-0064-F3A4-3132-AA1EA251DB1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2713" y="17668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6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B185BA-B23C-4A9F-9944-BFE0997B5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