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Newsbrands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DE9977-C73D-E542-05D4-86C04E0DFDC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65500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3D50E9-7A2F-6899-E561-6DAFFF11BDA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7C7930-6FAC-1D1B-B598-4B0653FA28C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74838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E5F5DC-2648-0729-3A85-5D30B4DAB69E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44875"/>
            <a:ext cx="6651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590F5D-0A87-E202-C7D5-839B39AC003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25838"/>
            <a:ext cx="777875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7B36C9-D41D-C469-39BC-EBB86F1AE10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25838"/>
            <a:ext cx="611187" cy="304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A53347-5E15-F72B-E502-9A2E8B2CC776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9063" y="177323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655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ABEFC-1B2E-4290-97B0-65B3182C4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