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7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Total Market Reach of Published Media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622A95-8AC2-2851-670A-D9BC96E3FD4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1656B4-DA7A-4D81-71A8-D2D0E3CC900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38DF87-2AF5-3916-B1DC-FF1C322911A1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7D9187-CA8B-88EB-EF00-62069A4AED2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73650" y="3419475"/>
            <a:ext cx="663575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6F65D6-8EF7-B0BE-3047-1BA93B88BDB1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2225" y="3529013"/>
            <a:ext cx="777875" cy="3063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8DFE9F1-ADBE-7EB9-9BEF-7FEBD64D8C61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81925" y="3509963"/>
            <a:ext cx="609600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53833C4-33F6-89F6-DC79-5F84A9546D01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42238" y="1804988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438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1C1586-4610-4825-AA19-0D3B7E4FD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5</cp:revision>
  <cp:lastPrinted>2018-08-24T09:41:59Z</cp:lastPrinted>
  <dcterms:created xsi:type="dcterms:W3CDTF">2013-11-06T11:49:34Z</dcterms:created>
  <dcterms:modified xsi:type="dcterms:W3CDTF">2024-03-22T10:04:49Z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