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76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E14EA23-4368-CB10-262D-CADAFF6343A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42988" y="2717800"/>
            <a:ext cx="903287" cy="4667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3D58110-92A7-DE27-B3DE-E21561D73FB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573338"/>
            <a:ext cx="1476375" cy="466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96B340-49A4-7717-C33B-BBC70DEF6213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40425" y="1851025"/>
            <a:ext cx="609600" cy="304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C424945-FF9B-5BAB-55F6-38CA2C2AC599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62538" y="3424238"/>
            <a:ext cx="663575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1F1B7D4-629A-6359-E4E8-487B73AC453B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62700" y="3508375"/>
            <a:ext cx="779463" cy="304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4102CB7-F56E-171C-C813-99482EAC79D8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73988" y="3508375"/>
            <a:ext cx="608012" cy="304800"/>
          </a:xfrm>
          <a:prstGeom prst="rect">
            <a:avLst/>
          </a:prstGeom>
        </p:spPr>
      </p:pic>
      <p:sp>
        <p:nvSpPr>
          <p:cNvPr id="15" name="TextBox 382">
            <a:extLst>
              <a:ext uri="{FF2B5EF4-FFF2-40B4-BE49-F238E27FC236}">
                <a16:creationId xmlns:a16="http://schemas.microsoft.com/office/drawing/2014/main" id="{FF806FA7-2C5C-4595-8ECB-3CD0E60386C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Magazine Brands (Digital Only)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E4FDD2B-717D-DE90-B4C7-F71C6AB06E04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716838" y="1762125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4463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customXml/itemProps3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6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13</cp:revision>
  <cp:lastPrinted>2018-08-24T09:41:59Z</cp:lastPrinted>
  <dcterms:created xsi:type="dcterms:W3CDTF">2013-11-06T11:49:34Z</dcterms:created>
  <dcterms:modified xsi:type="dcterms:W3CDTF">2024-09-10T14:42:15Z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