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66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71550"/>
            <a:ext cx="2478132" cy="3878238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50" y="1203598"/>
            <a:ext cx="2351959" cy="2917746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2932961" y="3048384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162500" y="3797042"/>
            <a:ext cx="1368152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30772" y="4372151"/>
            <a:ext cx="1152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pic>
        <p:nvPicPr>
          <p:cNvPr id="27" name="Picture 26" descr="mobile.png">
            <a:extLst>
              <a:ext uri="{FF2B5EF4-FFF2-40B4-BE49-F238E27FC236}">
                <a16:creationId xmlns:a16="http://schemas.microsoft.com/office/drawing/2014/main" id="{69A4F873-86F1-4B68-AC11-834285CCEB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28" name="Picture 27" descr="tablet.png">
            <a:extLst>
              <a:ext uri="{FF2B5EF4-FFF2-40B4-BE49-F238E27FC236}">
                <a16:creationId xmlns:a16="http://schemas.microsoft.com/office/drawing/2014/main" id="{DC540A32-AF4B-402A-A2CC-B24B3477CF0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29" name="TextBox 382">
            <a:extLst>
              <a:ext uri="{FF2B5EF4-FFF2-40B4-BE49-F238E27FC236}">
                <a16:creationId xmlns:a16="http://schemas.microsoft.com/office/drawing/2014/main" id="{39DD4907-CDD6-47E1-B6FC-2FB8AB6DDD2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0" name="TextBox 382">
            <a:extLst>
              <a:ext uri="{FF2B5EF4-FFF2-40B4-BE49-F238E27FC236}">
                <a16:creationId xmlns:a16="http://schemas.microsoft.com/office/drawing/2014/main" id="{5E3F4487-D1D1-495A-8795-5AF0E2758A9F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1" name="TextBox 382">
            <a:extLst>
              <a:ext uri="{FF2B5EF4-FFF2-40B4-BE49-F238E27FC236}">
                <a16:creationId xmlns:a16="http://schemas.microsoft.com/office/drawing/2014/main" id="{065553F8-EA79-43C1-8EB5-037195F847E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32" name="TextBox 382">
            <a:extLst>
              <a:ext uri="{FF2B5EF4-FFF2-40B4-BE49-F238E27FC236}">
                <a16:creationId xmlns:a16="http://schemas.microsoft.com/office/drawing/2014/main" id="{F93FB4F9-43AF-4154-8E5F-C33A15D7F9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3" name="Picture 32" descr="newspaper.png">
            <a:extLst>
              <a:ext uri="{FF2B5EF4-FFF2-40B4-BE49-F238E27FC236}">
                <a16:creationId xmlns:a16="http://schemas.microsoft.com/office/drawing/2014/main" id="{73E033E0-FD19-4D95-B76B-AFF9A46F014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34" name="TextBox 382">
            <a:extLst>
              <a:ext uri="{FF2B5EF4-FFF2-40B4-BE49-F238E27FC236}">
                <a16:creationId xmlns:a16="http://schemas.microsoft.com/office/drawing/2014/main" id="{8319DCD2-36E3-4501-8C47-96A60DE2D475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5" name="TextBox 382">
            <a:extLst>
              <a:ext uri="{FF2B5EF4-FFF2-40B4-BE49-F238E27FC236}">
                <a16:creationId xmlns:a16="http://schemas.microsoft.com/office/drawing/2014/main" id="{9543110D-B964-4A6E-802A-9A30AF44FE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72000" y="4251891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38" name="Picture 37" descr="Icon&#10;&#10;Description automatically generated">
            <a:extLst>
              <a:ext uri="{FF2B5EF4-FFF2-40B4-BE49-F238E27FC236}">
                <a16:creationId xmlns:a16="http://schemas.microsoft.com/office/drawing/2014/main" id="{3E4E6A28-A8CD-46B4-92BB-0813000D860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172327A6-51DA-4B2E-B856-565072AD8C4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2" name="TextBox 14">
            <a:extLst>
              <a:ext uri="{FF2B5EF4-FFF2-40B4-BE49-F238E27FC236}">
                <a16:creationId xmlns:a16="http://schemas.microsoft.com/office/drawing/2014/main" id="{ED151D62-5F64-79B2-787F-0ED84F9EF463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3" name="TextBox 382">
            <a:extLst>
              <a:ext uri="{FF2B5EF4-FFF2-40B4-BE49-F238E27FC236}">
                <a16:creationId xmlns:a16="http://schemas.microsoft.com/office/drawing/2014/main" id="{ACFB57DB-5326-F0EA-12BB-AFFC238CB711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B00694-266D-4E27-3D53-361D3A9EEDF2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  <a:endParaRPr lang="en-GB" sz="105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Magazine Brands (Digital Only)</a:t>
            </a:r>
          </a:p>
        </p:txBody>
      </p:sp>
      <p:sp>
        <p:nvSpPr>
          <p:cNvPr id="5" name="TextBox 382"/>
          <p:cNvSpPr txBox="1">
            <a:spLocks noChangeArrowheads="1"/>
          </p:cNvSpPr>
          <p:nvPr/>
        </p:nvSpPr>
        <p:spPr bwMode="gray">
          <a:xfrm>
            <a:off x="5868144" y="1801027"/>
            <a:ext cx="720080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2000" b="1" dirty="0">
                <a:solidFill>
                  <a:srgbClr val="1298E3"/>
                </a:solidFill>
                <a:latin typeface="Arial"/>
                <a:cs typeface="Arial"/>
              </a:rPr>
              <a:t>0</a:t>
            </a:r>
            <a:r>
              <a:rPr lang="en-GB" altLang="en-US" sz="2000" b="1" dirty="0">
                <a:solidFill>
                  <a:srgbClr val="1298E3"/>
                </a:solidFill>
                <a:latin typeface="Arial"/>
                <a:cs typeface="Arial"/>
              </a:rPr>
              <a:t>%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7483EB-FF7E-FA64-39BA-785C2E2E809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03350" y="3349625"/>
            <a:ext cx="903288" cy="466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9DB8D8-01A2-7BDC-3B95-2E6BDDB2741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644775"/>
            <a:ext cx="1476375" cy="4667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D6292C-4BCC-D5E0-F811-A94F8B4E817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032375" y="3432175"/>
            <a:ext cx="666750" cy="3016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69034B4-103F-76BF-2550-7E47364E4CC5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330950" y="3513138"/>
            <a:ext cx="781050" cy="3048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CCB331B-4A75-610D-A4F3-7FC68926B67B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7739063" y="3513138"/>
            <a:ext cx="611187" cy="304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FB49713-5291-89F1-21D9-72EE17AE4896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39063" y="1768475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28777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customXml/itemProps2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8</Words>
  <Application>Microsoft Macintosh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13</cp:revision>
  <cp:lastPrinted>2018-08-24T09:41:59Z</cp:lastPrinted>
  <dcterms:created xsi:type="dcterms:W3CDTF">2013-11-06T11:49:34Z</dcterms:created>
  <dcterms:modified xsi:type="dcterms:W3CDTF">2024-09-10T14:37:50Z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