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3B6808-E932-0825-1B32-0E776ABE061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6B4CBD-BABC-259C-75A2-51333CD401C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A63496-65C5-4987-1EC9-2099D316CDD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65813" y="1865313"/>
            <a:ext cx="611187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4C8804-EF04-3258-84A7-5A4CA7A4B2D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59363" y="3430588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4A57FE-A7D5-75A2-0A4D-3984F7CCC105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2700" y="3508375"/>
            <a:ext cx="779463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6F2470-2B24-6FF4-CFD3-595B91DC5509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0338" y="3506788"/>
            <a:ext cx="608012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02B14F4-2AEA-F7B5-55F5-9D6C6A35F7AF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99375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6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