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5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(General Weeklies)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AACB03-6E8C-8C0C-8770-0324A063064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49625"/>
            <a:ext cx="903288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EA6B01-93EA-2B7E-CD56-FFD14F06CE5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AE7736-3160-1A5F-15A2-8CF9C6599242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65313"/>
            <a:ext cx="609600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09F921-FDB4-1D3B-1A7D-85FFCB256E83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32375" y="3432175"/>
            <a:ext cx="666750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8418AD-B7E2-9659-D9E3-63FF241C149E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30950" y="3509963"/>
            <a:ext cx="781050" cy="3048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C5C04BC-8494-2E96-7C34-8631738FFAC4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39063" y="3509963"/>
            <a:ext cx="611187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E7473E1-49B3-C7C3-4666-8CD1524FBAD7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00963" y="1795463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61309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2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12</cp:revision>
  <cp:lastPrinted>2018-08-24T09:41:59Z</cp:lastPrinted>
  <dcterms:created xsi:type="dcterms:W3CDTF">2013-11-06T11:49:34Z</dcterms:created>
  <dcterms:modified xsi:type="dcterms:W3CDTF">2024-09-10T14:37:40Z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