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79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30352B-84A0-33B7-2E1E-1E7B75A3881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2988" y="2717800"/>
            <a:ext cx="903287" cy="4667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F779525-6116-D515-3C08-D99C0218F44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573338"/>
            <a:ext cx="1476375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64B657-7B97-9047-2D0A-410EEFDC040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51025"/>
            <a:ext cx="609600" cy="304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3A8BAB8-6900-B7EB-2D32-509106EEFCD1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99050" y="3430588"/>
            <a:ext cx="668338" cy="301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5343DF-1EB7-D496-B651-760308553A40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65875" y="3508375"/>
            <a:ext cx="779463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969D289-3EE4-4413-97F4-6D1866BDCC35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39063" y="3508375"/>
            <a:ext cx="611187" cy="304800"/>
          </a:xfrm>
          <a:prstGeom prst="rect">
            <a:avLst/>
          </a:prstGeom>
        </p:spPr>
      </p:pic>
      <p:sp>
        <p:nvSpPr>
          <p:cNvPr id="15" name="TextBox 382">
            <a:extLst>
              <a:ext uri="{FF2B5EF4-FFF2-40B4-BE49-F238E27FC236}">
                <a16:creationId xmlns:a16="http://schemas.microsoft.com/office/drawing/2014/main" id="{772C6952-9A4D-4D4F-AE7E-43A85281529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Magazine Brands (Women’s Monthlies)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948B14F-4394-D0B0-5031-574159283D8E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20013" y="1755775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3155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7f91682a2ec369adcd5bb71a832915d3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c864103d9e4cdff55a38d5722724030a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A10455-830E-42C8-94B2-066D6A44D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b2a01d73-8935-4eb2-a87a-2289ff5b8144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93452542-5985-4799-ad4f-b73e5edc7713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Open Sans Condensed</vt:lpstr>
      <vt:lpstr>Arial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Account, Yarrington (Trust Offices)</cp:lastModifiedBy>
  <cp:revision>9</cp:revision>
  <cp:lastPrinted>2018-08-24T09:41:59Z</cp:lastPrinted>
  <dcterms:created xsi:type="dcterms:W3CDTF">2013-11-06T11:49:34Z</dcterms:created>
  <dcterms:modified xsi:type="dcterms:W3CDTF">2024-09-10T14:41:18Z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