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(Women’s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201C1-6EB3-AB31-1B26-49DE735A97C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9625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3F10CA-B5DE-2BD4-D44D-8C9A8B87810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0CAA9C-C2F1-177E-ACBE-C8BD652F42E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5313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165F8C-820F-8788-0E8B-05A05A37F68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84763" y="3432175"/>
            <a:ext cx="669925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535280-4A4A-15D2-B49F-911CA646C530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57938" y="3509963"/>
            <a:ext cx="777875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85ABF1C-F038-5416-D1A5-642BC084A36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9963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A0FF0D-C6CD-2B9A-0BE0-737C3255DC2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20013" y="180022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8164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