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71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Newsbrands (Populars)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E330BF-0752-62B8-E6C1-876A950CCEC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42988" y="2717800"/>
            <a:ext cx="903287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742AFAB-EDB1-72F1-0932-A7406B6C273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573338"/>
            <a:ext cx="1476375" cy="466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E923C89-9AD9-4818-E796-45F5FA33BCFC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51025"/>
            <a:ext cx="609600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F30314-430C-E056-3AF5-D2C33EAEE26F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99050" y="3430588"/>
            <a:ext cx="668338" cy="3016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E76E4F-48C4-0968-3A0D-EDE99EBDC2DD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65875" y="3508375"/>
            <a:ext cx="779463" cy="304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82B925B-F18B-20E6-0DEF-AB079CF39DA6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39063" y="3508375"/>
            <a:ext cx="611187" cy="3048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B8E0C49-92D3-BCD8-7100-23165D7C9ADB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00963" y="1763713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8589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customXml/itemProps2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11</cp:revision>
  <cp:lastPrinted>2018-08-24T09:41:59Z</cp:lastPrinted>
  <dcterms:created xsi:type="dcterms:W3CDTF">2013-11-06T11:49:34Z</dcterms:created>
  <dcterms:modified xsi:type="dcterms:W3CDTF">2024-09-10T14:42:55Z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