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(Populars)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E330BF-0752-62B8-E6C1-876A950CCEC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42AFAB-EDB1-72F1-0932-A7406B6C2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923C89-9AD9-4818-E796-45F5FA33BCF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F30314-430C-E056-3AF5-D2C33EAEE26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9050" y="3430588"/>
            <a:ext cx="668338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E76E4F-48C4-0968-3A0D-EDE99EBDC2D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9463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2B925B-F18B-20E6-0DEF-AB079CF39DA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8E0C49-92D3-BCD8-7100-23165D7C9AD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58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