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8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(Qualities)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E44E26-67BB-7A83-FE25-0BAABB7FEB8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4A2A44-D5AA-405D-5EA9-B3EC5841FA0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B7A9CA-4B50-B9FA-25C3-9BA66029ADC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46263"/>
            <a:ext cx="609600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2F91B4-B1F0-7BE7-02C2-80FDFF59C52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4288" y="3433763"/>
            <a:ext cx="668337" cy="3032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B599D20-D214-D223-11AF-2D867D9E247A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6988" y="3508375"/>
            <a:ext cx="779462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B3FA3F-8C68-187B-51C1-D2547D9030B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73988" y="3508375"/>
            <a:ext cx="608012" cy="304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98D8CD-73BB-4009-8B69-6863009B08CE}"/>
              </a:ext>
            </a:extLst>
          </p:cNvPr>
          <p:cNvSpPr txBox="1"/>
          <p:nvPr/>
        </p:nvSpPr>
        <p:spPr>
          <a:xfrm>
            <a:off x="2205318" y="1068081"/>
            <a:ext cx="1406178" cy="59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F9B03D8-FC19-16BA-8DFD-BF76B36FCF85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32713" y="1766888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246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