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Newsbrands (Qualities)</a:t>
            </a:r>
          </a:p>
        </p:txBody>
      </p:sp>
      <p:sp>
        <p:nvSpPr>
          <p:cNvPr id="5" name="TextBox 382"/>
          <p:cNvSpPr txBox="1">
            <a:spLocks noChangeArrowheads="1"/>
          </p:cNvSpPr>
          <p:nvPr/>
        </p:nvSpPr>
        <p:spPr bwMode="gray">
          <a:xfrm>
            <a:off x="5868144" y="1801027"/>
            <a:ext cx="720080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en-GB" altLang="en-US" sz="2000" b="1">
              <a:solidFill>
                <a:srgbClr val="1298E3"/>
              </a:solidFill>
              <a:latin typeface="Arial"/>
              <a:cs typeface="Arial"/>
            </a:endParaRPr>
          </a:p>
        </p:txBody>
      </p:sp>
      <p:sp>
        <p:nvSpPr>
          <p:cNvPr id="6" name="TextBox 382"/>
          <p:cNvSpPr txBox="1">
            <a:spLocks noChangeArrowheads="1"/>
          </p:cNvSpPr>
          <p:nvPr/>
        </p:nvSpPr>
        <p:spPr bwMode="gray">
          <a:xfrm>
            <a:off x="7452320" y="1897153"/>
            <a:ext cx="1152128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en-GB" altLang="en-US" sz="2000" b="1">
              <a:solidFill>
                <a:srgbClr val="CA2477"/>
              </a:solidFill>
              <a:latin typeface="Arial"/>
              <a:cs typeface="Arial"/>
            </a:endParaRPr>
          </a:p>
        </p:txBody>
      </p:sp>
      <p:sp>
        <p:nvSpPr>
          <p:cNvPr id="7" name="TextBox 382"/>
          <p:cNvSpPr txBox="1">
            <a:spLocks noChangeArrowheads="1"/>
          </p:cNvSpPr>
          <p:nvPr/>
        </p:nvSpPr>
        <p:spPr bwMode="gray">
          <a:xfrm>
            <a:off x="7734503" y="3472882"/>
            <a:ext cx="64807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en-GB" altLang="en-US" sz="2000" b="1">
              <a:solidFill>
                <a:srgbClr val="64AA27"/>
              </a:solidFill>
              <a:latin typeface="Arial"/>
              <a:cs typeface="Arial"/>
            </a:endParaRPr>
          </a:p>
        </p:txBody>
      </p:sp>
      <p:sp>
        <p:nvSpPr>
          <p:cNvPr id="8" name="TextBox 382"/>
          <p:cNvSpPr txBox="1">
            <a:spLocks noChangeArrowheads="1"/>
          </p:cNvSpPr>
          <p:nvPr/>
        </p:nvSpPr>
        <p:spPr bwMode="gray">
          <a:xfrm>
            <a:off x="5796136" y="3578533"/>
            <a:ext cx="576064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en-GB" altLang="en-US" b="1">
              <a:solidFill>
                <a:srgbClr val="64AA27"/>
              </a:solidFill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9DD5D9-A8DF-0484-D32F-962C42F2280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46450"/>
            <a:ext cx="903288" cy="4667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691DBCB-1860-58CA-E430-4C4841C08B8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380894C-C605-116F-9B54-AAFED7065938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922963" y="1874838"/>
            <a:ext cx="609600" cy="3048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E8EE4C5-540F-29E0-252E-F20AD8707FA3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78413" y="3425825"/>
            <a:ext cx="661987" cy="3048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3EEF79B-EE4F-47FF-B15A-B3EE9F55745C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72225" y="3473450"/>
            <a:ext cx="779463" cy="3048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C359F1E-9083-D34D-D5DB-34AA28404846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51763" y="3546475"/>
            <a:ext cx="608012" cy="30321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6FB2F61-717A-E43F-8F0B-C4882CE81F0C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748588" y="1804988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5165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Props1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9</cp:revision>
  <cp:lastPrinted>2018-08-24T09:41:59Z</cp:lastPrinted>
  <dcterms:created xsi:type="dcterms:W3CDTF">2013-11-06T11:49:34Z</dcterms:created>
  <dcterms:modified xsi:type="dcterms:W3CDTF">2024-09-10T14:38:14Z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