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6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(Digital Only)</a:t>
            </a:r>
          </a:p>
        </p:txBody>
      </p:sp>
      <p:sp>
        <p:nvSpPr>
          <p:cNvPr id="5" name="TextBox 382"/>
          <p:cNvSpPr txBox="1">
            <a:spLocks noChangeArrowheads="1"/>
          </p:cNvSpPr>
          <p:nvPr/>
        </p:nvSpPr>
        <p:spPr bwMode="gray">
          <a:xfrm>
            <a:off x="5868144" y="1801027"/>
            <a:ext cx="720080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1298E3"/>
                </a:solidFill>
                <a:latin typeface="Arial"/>
                <a:cs typeface="Arial"/>
              </a:rPr>
              <a:t>0</a:t>
            </a:r>
            <a:r>
              <a:rPr lang="en-GB" altLang="en-US" sz="2000" b="1" dirty="0">
                <a:solidFill>
                  <a:srgbClr val="1298E3"/>
                </a:solidFill>
                <a:latin typeface="Arial"/>
                <a:cs typeface="Arial"/>
              </a:rPr>
              <a:t>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7781E-C497-7F7A-4990-6ECDAAFC8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9625"/>
            <a:ext cx="903288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F6D46D-895D-D831-FFB4-F520DA88153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D2AC56-2BC7-5180-BFE5-F20D67D5FB6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032375" y="3432175"/>
            <a:ext cx="666750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8BD2CC-1645-1267-4C88-30FC208D10D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330950" y="3513138"/>
            <a:ext cx="781050" cy="304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27B306-74F1-01C1-1544-7174AADF3EA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739063" y="3513138"/>
            <a:ext cx="611187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900496-F340-01E0-014E-AF3E42488CF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176847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8777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http://schemas.microsoft.com/office/2006/documentManagement/types"/>
    <ds:schemaRef ds:uri="http://purl.org/dc/elements/1.1/"/>
    <ds:schemaRef ds:uri="b2a01d73-8935-4eb2-a87a-2289ff5b814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93452542-5985-4799-ad4f-b73e5edc77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8</Words>
  <Application>Microsoft Macintosh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11</cp:revision>
  <cp:lastPrinted>2018-08-24T09:41:59Z</cp:lastPrinted>
  <dcterms:created xsi:type="dcterms:W3CDTF">2013-11-06T11:49:34Z</dcterms:created>
  <dcterms:modified xsi:type="dcterms:W3CDTF">2025-03-21T10:01:17Z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