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4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(General Monthlies)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C6B83-7015-ABA7-0F19-1616617218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8038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5FFDC9-A4BD-EBC9-9879-0A3B68C5BB7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A67F4-BC6B-BE68-97E0-70ED2FCCCD0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865813" y="1865313"/>
            <a:ext cx="611187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392B3-789E-8E24-3AB5-505298C567E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59363" y="3430588"/>
            <a:ext cx="663575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5571B3-893A-0881-651C-4D783A7E90A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2700" y="3508375"/>
            <a:ext cx="779463" cy="30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7CFB47-33DC-FB05-B696-FC2F1D299FEA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80338" y="3506788"/>
            <a:ext cx="608012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8D3412-82B5-CADD-4F5E-F1EAB1BDA3FA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699375" y="1763713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367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http://schemas.microsoft.com/office/2006/documentManagement/types"/>
    <ds:schemaRef ds:uri="http://purl.org/dc/elements/1.1/"/>
    <ds:schemaRef ds:uri="b2a01d73-8935-4eb2-a87a-2289ff5b814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93452542-5985-4799-ad4f-b73e5edc77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9</cp:revision>
  <cp:lastPrinted>2018-08-24T09:41:59Z</cp:lastPrinted>
  <dcterms:created xsi:type="dcterms:W3CDTF">2013-11-06T11:49:34Z</dcterms:created>
  <dcterms:modified xsi:type="dcterms:W3CDTF">2025-03-21T10:02:44Z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