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5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(General Weeklies)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1DA901-42F9-70F9-EF77-A64458C479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9625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FFAC33-EFC3-A1E1-A729-070FDCD9C01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78A4F0-BCA4-596B-250D-EF22FF596CE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65313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9A8EB2-7CAB-CBA9-33DE-7ABB6A5BF71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32375" y="3432175"/>
            <a:ext cx="666750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22B9D8-DFB3-B641-FD1B-5A8AB472940E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30950" y="3509963"/>
            <a:ext cx="781050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AACD59-1E4F-5DC7-E8B4-0028EDF7D6EE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9963"/>
            <a:ext cx="611187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8B8DD1-B7FC-522A-DC6B-9A881E45406A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00963" y="1795463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13092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http://schemas.microsoft.com/office/2006/documentManagement/types"/>
    <ds:schemaRef ds:uri="http://purl.org/dc/elements/1.1/"/>
    <ds:schemaRef ds:uri="b2a01d73-8935-4eb2-a87a-2289ff5b814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93452542-5985-4799-ad4f-b73e5edc77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10</cp:revision>
  <cp:lastPrinted>2018-08-24T09:41:59Z</cp:lastPrinted>
  <dcterms:created xsi:type="dcterms:W3CDTF">2013-11-06T11:49:34Z</dcterms:created>
  <dcterms:modified xsi:type="dcterms:W3CDTF">2025-03-21T10:02:07Z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