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5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20D592-5EAC-EA1E-D30C-901A56EFF0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360E45-7B92-0619-FDF5-7E0F2B8824E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A9BED3-37F1-945B-E989-B8E11ACD790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865813" y="1851025"/>
            <a:ext cx="611187" cy="30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819F83-6EA1-C50E-41AD-4245FA10EC3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89525" y="3430588"/>
            <a:ext cx="669925" cy="301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53DF6-9E00-FB56-61AF-5DCB7F72AB1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1113" y="3508375"/>
            <a:ext cx="777875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3653F8-C3F7-3DF2-C064-F9C5D7918482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99388" y="3508375"/>
            <a:ext cx="612775" cy="304800"/>
          </a:xfrm>
          <a:prstGeom prst="rect">
            <a:avLst/>
          </a:prstGeom>
        </p:spPr>
      </p:pic>
      <p:sp>
        <p:nvSpPr>
          <p:cNvPr id="15" name="TextBox 382">
            <a:extLst>
              <a:ext uri="{FF2B5EF4-FFF2-40B4-BE49-F238E27FC236}">
                <a16:creationId xmlns:a16="http://schemas.microsoft.com/office/drawing/2014/main" id="{CBC62022-0486-40BB-AE1D-EC4F8B0D7E6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(General Weeklies)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6D7E8C-0E3E-4368-8435-F506D563F35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696200" y="1763713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6038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b2a01d73-8935-4eb2-a87a-2289ff5b8144"/>
    <ds:schemaRef ds:uri="93452542-5985-4799-ad4f-b73e5edc7713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11</cp:revision>
  <cp:lastPrinted>2018-08-24T09:41:59Z</cp:lastPrinted>
  <dcterms:created xsi:type="dcterms:W3CDTF">2013-11-06T11:49:34Z</dcterms:created>
  <dcterms:modified xsi:type="dcterms:W3CDTF">2025-03-21T10:00:59Z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