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62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(Women’s Monthlies)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97CE4A-FDA7-9B26-51A2-D3D912CB2A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8038"/>
            <a:ext cx="903288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F11F00-20A1-2C7B-7E2B-1DFF915EAAA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ADE186-56F7-3777-ED74-CD1ED157691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65313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81DBDC-BD64-AC3D-96A8-FB48A89D9207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80000" y="3430588"/>
            <a:ext cx="669925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7D2482-B3D1-BB4B-35EE-777F052EEAC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76988" y="3508375"/>
            <a:ext cx="779462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8DCFCD-DF66-FF64-FA8F-6471D0FA748C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08375"/>
            <a:ext cx="611187" cy="30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7ED749-CE03-4512-9F1B-3157226A6849}"/>
              </a:ext>
            </a:extLst>
          </p:cNvPr>
          <p:cNvSpPr txBox="1"/>
          <p:nvPr/>
        </p:nvSpPr>
        <p:spPr>
          <a:xfrm>
            <a:off x="7740352" y="1801893"/>
            <a:ext cx="67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0" u="none" strike="noStrike" dirty="0">
                <a:solidFill>
                  <a:srgbClr val="CA2477"/>
                </a:solidFill>
                <a:effectLst/>
                <a:latin typeface="Arial" panose="020B0604020202020204" pitchFamily="34" charset="0"/>
              </a:rPr>
              <a:t>37%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072549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http://schemas.microsoft.com/office/2006/documentManagement/types"/>
    <ds:schemaRef ds:uri="http://purl.org/dc/elements/1.1/"/>
    <ds:schemaRef ds:uri="b2a01d73-8935-4eb2-a87a-2289ff5b814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infopath/2007/PartnerControls"/>
    <ds:schemaRef ds:uri="93452542-5985-4799-ad4f-b73e5edc771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8</Words>
  <Application>Microsoft Macintosh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8</cp:revision>
  <cp:lastPrinted>2018-08-24T09:41:59Z</cp:lastPrinted>
  <dcterms:created xsi:type="dcterms:W3CDTF">2013-11-06T11:49:34Z</dcterms:created>
  <dcterms:modified xsi:type="dcterms:W3CDTF">2025-03-21T10:02:58Z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