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6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04C16F-6EFE-0E09-7519-9135A803F3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530DB4-0E09-05FC-DB8B-D03B04EE9AB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095C68-7983-46D5-6DA7-581B6EF9B90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34271E-DB51-2B36-9243-2F7AFD792F4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62538" y="3424238"/>
            <a:ext cx="663575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983463-F218-B086-EE15-A463A26F50B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2700" y="3508375"/>
            <a:ext cx="779463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5E6A4F-BDFB-7C62-1507-1C60A82EF770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73988" y="3508375"/>
            <a:ext cx="608012" cy="304800"/>
          </a:xfrm>
          <a:prstGeom prst="rect">
            <a:avLst/>
          </a:prstGeom>
        </p:spPr>
      </p:pic>
      <p:sp>
        <p:nvSpPr>
          <p:cNvPr id="15" name="TextBox 382">
            <a:extLst>
              <a:ext uri="{FF2B5EF4-FFF2-40B4-BE49-F238E27FC236}">
                <a16:creationId xmlns:a16="http://schemas.microsoft.com/office/drawing/2014/main" id="{FF806FA7-2C5C-4595-8ECB-3CD0E60386C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(Digital Only)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BBFB57-9876-49B1-A458-49D3C714C00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16838" y="176212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4463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b2a01d73-8935-4eb2-a87a-2289ff5b8144"/>
    <ds:schemaRef ds:uri="93452542-5985-4799-ad4f-b73e5edc7713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12</cp:revision>
  <cp:lastPrinted>2018-08-24T09:41:59Z</cp:lastPrinted>
  <dcterms:created xsi:type="dcterms:W3CDTF">2013-11-06T11:49:34Z</dcterms:created>
  <dcterms:modified xsi:type="dcterms:W3CDTF">2025-03-21T10:01:26Z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