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71" r:id="rId5"/>
  </p:sldIdLst>
  <p:sldSz cx="9144000" cy="5143500" type="screen16x9"/>
  <p:notesSz cx="6797675" cy="9928225"/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2"/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Newsbrands (Populars)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B9AEFC-FC2C-9027-E33C-0747A676BE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42988" y="2717800"/>
            <a:ext cx="903287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933043-30CD-0CAC-5942-9C77658B2EC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573338"/>
            <a:ext cx="1476375" cy="466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F4BE8F-3201-09BA-4291-FD0843231E1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1851025"/>
            <a:ext cx="609600" cy="30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69ECB4-63AD-1CE8-5115-884E9A12C8F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99050" y="3430588"/>
            <a:ext cx="668338" cy="301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C41396-A5ED-C76D-5B62-E3A6C9304C8E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65875" y="3508375"/>
            <a:ext cx="779463" cy="304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D7EAB2-9CE9-C382-E544-502E822F7FF0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39063" y="3508375"/>
            <a:ext cx="611187" cy="304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8CF0713-7E21-AA61-8A0E-5070DCE47218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700963" y="1763713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08589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Props1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DFBEFA-7582-470F-AD85-051CF50F75B1}">
  <ds:schemaRefs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93452542-5985-4799-ad4f-b73e5edc7713"/>
    <ds:schemaRef ds:uri="b2a01d73-8935-4eb2-a87a-2289ff5b8144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4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10</cp:revision>
  <cp:lastPrinted>2018-08-24T09:41:59Z</cp:lastPrinted>
  <dcterms:created xsi:type="dcterms:W3CDTF">2013-11-06T11:49:34Z</dcterms:created>
  <dcterms:modified xsi:type="dcterms:W3CDTF">2025-03-21T09:59:36Z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