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78" r:id="rId5"/>
  </p:sldIdLst>
  <p:sldSz cx="9144000" cy="5143500" type="screen16x9"/>
  <p:notesSz cx="6797675" cy="9928225"/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Newsbrands (Qualities)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732CB1-142E-349C-0B32-C6EF680E17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2988" y="2717800"/>
            <a:ext cx="903287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2DC632-A7FB-97DE-6736-CE8E6ADD37E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573338"/>
            <a:ext cx="1476375" cy="466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4A915A-2E16-1082-F44F-65A2E8C7C91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46263"/>
            <a:ext cx="609600" cy="304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9FC239-9B6B-F4AA-B4A9-777E1C08B68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94288" y="3433763"/>
            <a:ext cx="668337" cy="3032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17187B-B4E9-BC01-D91D-F275B59AFCE9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76988" y="3508375"/>
            <a:ext cx="779462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AD4FEA-5DE9-EB68-FEAA-529F9A04CB7F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73988" y="3508375"/>
            <a:ext cx="608012" cy="304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98D8CD-73BB-4009-8B69-6863009B08CE}"/>
              </a:ext>
            </a:extLst>
          </p:cNvPr>
          <p:cNvSpPr txBox="1"/>
          <p:nvPr/>
        </p:nvSpPr>
        <p:spPr>
          <a:xfrm>
            <a:off x="2205318" y="1068081"/>
            <a:ext cx="1406178" cy="591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9CB80B-C143-52FB-9EDF-5A03C61D8C0F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32713" y="1766888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24650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DFBEFA-7582-470F-AD85-051CF50F75B1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93452542-5985-4799-ad4f-b73e5edc7713"/>
    <ds:schemaRef ds:uri="b2a01d73-8935-4eb2-a87a-2289ff5b8144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4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8</cp:revision>
  <cp:lastPrinted>2018-08-24T09:41:59Z</cp:lastPrinted>
  <dcterms:created xsi:type="dcterms:W3CDTF">2013-11-06T11:49:34Z</dcterms:created>
  <dcterms:modified xsi:type="dcterms:W3CDTF">2025-03-21T10:00:16Z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