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72" r:id="rId5"/>
  </p:sldIdLst>
  <p:sldSz cx="9144000" cy="5143500" type="screen16x9"/>
  <p:notesSz cx="6797675" cy="9928225"/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16768B-DEA9-DB98-4B7B-F15319CB16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2988" y="2717800"/>
            <a:ext cx="903287" cy="466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9024A3-AF8C-0D78-E2AB-AB9842E5550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573338"/>
            <a:ext cx="1476375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F27393-CE07-6FE4-F259-B6AD107D7D4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51025"/>
            <a:ext cx="609600" cy="30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4648AE-009F-D267-C33D-B406E45FBE0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43488" y="3430588"/>
            <a:ext cx="668337" cy="301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A8F009-612D-C7CB-D8A5-FFFA3F1544D7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53175" y="3508375"/>
            <a:ext cx="777875" cy="30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5A068F-6B0D-F96B-FB13-16F94023A634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72400" y="3508375"/>
            <a:ext cx="608013" cy="304800"/>
          </a:xfrm>
          <a:prstGeom prst="rect">
            <a:avLst/>
          </a:prstGeom>
        </p:spPr>
      </p:pic>
      <p:sp>
        <p:nvSpPr>
          <p:cNvPr id="15" name="TextBox 382">
            <a:extLst>
              <a:ext uri="{FF2B5EF4-FFF2-40B4-BE49-F238E27FC236}">
                <a16:creationId xmlns:a16="http://schemas.microsoft.com/office/drawing/2014/main" id="{AFE931B3-D283-46E5-85D4-98799E57EAA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Total Market Reach of Magazines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E5347C5-7490-0E30-C2D2-47597C508D29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31125" y="1763713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9570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DFBEFA-7582-470F-AD85-051CF50F75B1}">
  <ds:schemaRefs>
    <ds:schemaRef ds:uri="b2a01d73-8935-4eb2-a87a-2289ff5b8144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93452542-5985-4799-ad4f-b73e5edc771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5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10</cp:revision>
  <cp:lastPrinted>2018-08-24T09:41:59Z</cp:lastPrinted>
  <dcterms:created xsi:type="dcterms:W3CDTF">2013-11-06T11:49:34Z</dcterms:created>
  <dcterms:modified xsi:type="dcterms:W3CDTF">2025-03-21T10:02:21Z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