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7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Total Market Reach of Published Media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490241-9ABD-DF20-643D-397267A130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7F7F7D-93B7-9A7F-3EB0-73C4FF64D09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2D9DF0-A258-234F-2BC3-8BE1D6DE83F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384715-DC6D-FFDC-4DBD-00822C3C8E9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73650" y="3419475"/>
            <a:ext cx="663575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A82F37-2EBC-8632-74E1-17C663591DA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72225" y="3529013"/>
            <a:ext cx="777875" cy="3063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3F9393-F078-85B1-CD65-0BA4516D14B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81925" y="3509963"/>
            <a:ext cx="609600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275997-B799-280E-4D97-0E7306E9F20C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42238" y="1804988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4384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b2a01d73-8935-4eb2-a87a-2289ff5b8144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3452542-5985-4799-ad4f-b73e5edc771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