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1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Magazines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ADC85-FEA6-5040-7149-87883C68B2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4863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7AF07E-68BA-4280-B401-C8E5FE8A3E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F17EF8-B819-B9D9-587F-CB096ABAB39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3725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A2E20A-3EAD-3B40-7CDC-DA94ECBEF4D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5875" y="3424238"/>
            <a:ext cx="665163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5C98F1-7E84-66B3-29E8-C1699D1F4C2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1113" y="3505200"/>
            <a:ext cx="777875" cy="30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F0A832-EAB2-2A66-CFD6-8BE7EBBF1151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5200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9D9E53-28D0-578A-4CFC-84A6BC770EE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20013" y="176212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9039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b2a01d73-8935-4eb2-a87a-2289ff5b8144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3452542-5985-4799-ad4f-b73e5edc771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2025-03-21T10:02:27Z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