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4E9EF6-5D8C-CF16-DE3C-C346086153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354763" y="3525838"/>
            <a:ext cx="777875" cy="304800"/>
          </a:xfrm>
          <a:prstGeom prst="rect">
            <a:avLst/>
          </a:prstGeom>
        </p:spPr>
      </p:pic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Total Market Reach of Published Media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540A42-74DE-9201-E8B9-6FF993B7AB7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72163" y="1874838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6CEC3-9A29-C2EE-EA8E-D3D8FA45626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081588" y="3444875"/>
            <a:ext cx="666750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4FB06E-818F-971B-6C61-4EC42F22E3A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739063" y="3522663"/>
            <a:ext cx="611187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17C728-A36F-B76E-8F02-DF51A4C0178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403350" y="3365500"/>
            <a:ext cx="903288" cy="466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932AD-F874-58F6-7345-9A1FEF66227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1D72A5-E254-263C-9D55-839934345D50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00963" y="1773238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1880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FBEFA-7582-470F-AD85-051CF50F75B1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b2a01d73-8935-4eb2-a87a-2289ff5b8144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3452542-5985-4799-ad4f-b73e5edc771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