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  <a:endParaRPr lang="en-GB" sz="1050" b="0" dirty="0">
              <a:solidFill>
                <a:srgbClr val="FF0000"/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23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7452320" y="1897153"/>
            <a:ext cx="1152128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7734503" y="3472882"/>
            <a:ext cx="64807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5796136" y="3578533"/>
            <a:ext cx="576064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9DD5D9-A8DF-0484-D32F-962C42F228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6450"/>
            <a:ext cx="903288" cy="466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91DBCB-1860-58CA-E430-4C4841C08B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380894C-C605-116F-9B54-AAFED706593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22963" y="1874838"/>
            <a:ext cx="609600" cy="304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8EE4C5-540F-29E0-252E-F20AD8707FA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8413" y="3425825"/>
            <a:ext cx="661987" cy="304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3EEF79B-EE4F-47FF-B15A-B3EE9F55745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473450"/>
            <a:ext cx="779463" cy="304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359F1E-9083-D34D-D5DB-34AA2840484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1763" y="3546475"/>
            <a:ext cx="608012" cy="3032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FB2F61-717A-E43F-8F0B-C4882CE81F0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858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89A637-9F07-FD00-9CE4-8FC0F49DD1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790723-344D-779D-EDCF-F900DCA38C0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A4F476-3894-E960-6EC9-419E03E40FB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A4BEC9-2A9E-6DB0-9503-E25615E3160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9363" y="3430588"/>
            <a:ext cx="66040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DDD891-3E0D-B98A-4313-2FB6768B1D8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40475" y="3519488"/>
            <a:ext cx="782638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E4AED-0BEE-E3BC-E850-09563D9D516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19488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7881AB-4173-EB5B-F8BE-A4E0C7777C0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748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C82760-DD79-A89C-20BC-7E909023F1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55C20-3986-9DC6-F7B2-495689E9B7C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44794A-BABB-AC97-BD3A-3052E72359E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30FCEA-6079-31D3-D675-28EB501797D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6825" y="3432175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73F2EF-C8CB-4358-9934-9EA4660B533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9963"/>
            <a:ext cx="779462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D8B3-FB56-EF97-1271-19CD718AAF9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3350" y="3509963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58A465-8B6A-38AD-E94B-9C15925E849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2075" y="176530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Open Sans Condensed</vt:lpstr>
      <vt:lpstr>Arial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2024-08-29T16:03:42Z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