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62" r:id="rId5"/>
    <p:sldId id="263" r:id="rId6"/>
    <p:sldId id="264" r:id="rId7"/>
    <p:sldId id="265" r:id="rId8"/>
    <p:sldId id="266" r:id="rId9"/>
  </p:sldIdLst>
  <p:sldSz cx="9144000" cy="5143500" type="screen16x9"/>
  <p:notesSz cx="6797675" cy="9928225"/>
  <p:embeddedFontLst>
    <p:embeddedFont>
      <p:font typeface="Open Sans Condensed" panose="020B080603050402020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92" y="15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H2 2024 Jun’22 - Jun’24 print data fused with Jun’24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25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ED151D62-5F64-79B2-787F-0ED84F9EF46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382">
            <a:extLst>
              <a:ext uri="{FF2B5EF4-FFF2-40B4-BE49-F238E27FC236}">
                <a16:creationId xmlns:a16="http://schemas.microsoft.com/office/drawing/2014/main" id="{ACFB57DB-5326-F0EA-12BB-AFFC238CB71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H2 2024 Jun’22 - Jun’24 print data fused with Jun’24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B00694-266D-4E27-3D53-361D3A9EEDF2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25</a:t>
            </a:r>
            <a:r>
              <a:rPr lang="en-GB" sz="1050" b="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2024</a:t>
            </a:r>
            <a:endParaRPr lang="en-GB" sz="1050" b="0" dirty="0">
              <a:solidFill>
                <a:srgbClr val="FF0000"/>
              </a:solidFill>
              <a:latin typeface="Open Sans Condensed" panose="020B0806030504020204" pitchFamily="34" charset="0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2.emf"/><Relationship Id="rId7" Type="http://schemas.openxmlformats.org/officeDocument/2006/relationships/image" Target="../media/image2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27.emf"/><Relationship Id="rId4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39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38.emf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1E181E-90A0-CC8F-0DE9-5B42123C9AC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8038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721DE5-884E-8899-943E-82060A16AAF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384E00-63AC-15FC-A6F6-62A32FACFF7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B1AF18-7255-594F-B743-0166E0E674F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0000" y="3430588"/>
            <a:ext cx="669925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A31DBA-A9CC-4953-AB2D-A7947D98939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8375"/>
            <a:ext cx="779462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0200931-F332-0A89-8299-CCA6EDF18BE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7ED749-CE03-4512-9F1B-3157226A6849}"/>
              </a:ext>
            </a:extLst>
          </p:cNvPr>
          <p:cNvSpPr txBox="1"/>
          <p:nvPr/>
        </p:nvSpPr>
        <p:spPr>
          <a:xfrm>
            <a:off x="7740352" y="1801893"/>
            <a:ext cx="67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i="0" u="none" strike="noStrike" dirty="0">
                <a:solidFill>
                  <a:srgbClr val="CA2477"/>
                </a:solidFill>
                <a:effectLst/>
                <a:latin typeface="Arial" panose="020B0604020202020204" pitchFamily="34" charset="0"/>
              </a:rPr>
              <a:t>35%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072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E201C1-6EB3-AB31-1B26-49DE735A97C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3F10CA-B5DE-2BD4-D44D-8C9A8B87810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0CAA9C-C2F1-177E-ACBE-C8BD652F42E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165F8C-820F-8788-0E8B-05A05A37F68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4763" y="3432175"/>
            <a:ext cx="669925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535280-4A4A-15D2-B49F-911CA646C53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57938" y="3509963"/>
            <a:ext cx="777875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85ABF1C-F038-5416-D1A5-642BC084A36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9963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9A0FF0D-C6CD-2B9A-0BE0-737C3255DC2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8002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3B6808-E932-0825-1B32-0E776ABE061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8038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6B4CBD-BABC-259C-75A2-51333CD401C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A63496-65C5-4987-1EC9-2099D316CDD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65813" y="1865313"/>
            <a:ext cx="611187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4C8804-EF04-3258-84A7-5A4CA7A4B2D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59363" y="3430588"/>
            <a:ext cx="663575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4A57FE-A7D5-75A2-0A4D-3984F7CCC10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2700" y="3508375"/>
            <a:ext cx="779463" cy="30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6F2470-2B24-6FF4-CFD3-595B91DC550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0338" y="3506788"/>
            <a:ext cx="608012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02B14F4-2AEA-F7B5-55F5-9D6C6A35F7A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99375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AACB03-6E8C-8C0C-8770-0324A063064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EA6B01-93EA-2B7E-CD56-FFD14F06CE5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AE7736-3160-1A5F-15A2-8CF9C659924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09F921-FDB4-1D3B-1A7D-85FFCB256E8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32375" y="3432175"/>
            <a:ext cx="666750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8418AD-B7E2-9659-D9E3-63FF241C149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30950" y="3509963"/>
            <a:ext cx="781050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C5C04BC-8494-2E96-7C34-8631738FFAC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9963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E7473E1-49B3-C7C3-4666-8CD1524FBAD7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0963" y="179546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5868144" y="1801027"/>
            <a:ext cx="720080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2000" b="1" dirty="0">
                <a:solidFill>
                  <a:srgbClr val="1298E3"/>
                </a:solidFill>
                <a:latin typeface="Arial"/>
                <a:cs typeface="Arial"/>
              </a:rPr>
              <a:t>0</a:t>
            </a:r>
            <a:r>
              <a:rPr lang="en-GB" altLang="en-US" sz="2000" b="1" dirty="0">
                <a:solidFill>
                  <a:srgbClr val="1298E3"/>
                </a:solidFill>
                <a:latin typeface="Arial"/>
                <a:cs typeface="Arial"/>
              </a:rPr>
              <a:t>%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7483EB-FF7E-FA64-39BA-785C2E2E809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3288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9DB8D8-01A2-7BDC-3B95-2E6BDDB2741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D6292C-4BCC-D5E0-F811-A94F8B4E817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32375" y="3432175"/>
            <a:ext cx="666750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9034B4-103F-76BF-2550-7E47364E4CC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330950" y="3513138"/>
            <a:ext cx="781050" cy="304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CCB331B-4A75-610D-A4F3-7FC68926B67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739063" y="3513138"/>
            <a:ext cx="611187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B49713-5291-89F1-21D9-72EE17AE489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176847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8777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7f91682a2ec369adcd5bb71a832915d3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c864103d9e4cdff55a38d5722724030a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D2A10455-830E-42C8-94B2-066D6A44D8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b2a01d73-8935-4eb2-a87a-2289ff5b8144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93452542-5985-4799-ad4f-b73e5edc77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</Words>
  <Application>Microsoft Office PowerPoint</Application>
  <PresentationFormat>On-screen Show (16:9)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Open Sans Condensed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Metcalf</cp:lastModifiedBy>
  <cp:revision>8</cp:revision>
  <cp:lastPrinted>2018-08-24T09:41:59Z</cp:lastPrinted>
  <dcterms:created xsi:type="dcterms:W3CDTF">2013-11-06T11:49:34Z</dcterms:created>
  <dcterms:modified xsi:type="dcterms:W3CDTF">2024-08-29T16:05:06Z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