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67" r:id="rId5"/>
    <p:sldId id="268" r:id="rId6"/>
    <p:sldId id="272" r:id="rId7"/>
  </p:sldIdLst>
  <p:sldSz cx="9144000" cy="5143500" type="screen16x9"/>
  <p:notesSz cx="6797675" cy="9928225"/>
  <p:embeddedFontLst>
    <p:embeddedFont>
      <p:font typeface="Open Sans Condensed" panose="020B080603050402020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92" y="15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H2 2024 Jun’22 - Jun’24 print data fused with Jun’24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25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72F9D7-EA90-CBF1-4526-03B40174C41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C0B57D-3550-8841-F93E-19CC54787E0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44177E-2BD6-8654-584B-918480792D5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F7F716-8B14-ACF1-52A9-FEF2367A2FE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3650" y="3419475"/>
            <a:ext cx="663575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EC5DDA-E40A-950D-C7F8-6F7806E3F0D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2225" y="3529013"/>
            <a:ext cx="777875" cy="3063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A295B6-B46C-067E-D720-BCAA89518F7D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1925" y="3509963"/>
            <a:ext cx="609600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E4ED62-6F6D-1370-361B-508EBE6DAF7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42238" y="180498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4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Newsbrands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D52924-23E4-D309-29EA-E6B0E528ECD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A12414D-69D4-E3D5-8FED-EEE774A49DE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C710FE-4D74-37D6-31E0-9D520ABA2DE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4CC62B-ED55-92D8-AE03-A38965083C5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5875" y="3433763"/>
            <a:ext cx="665163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6DDD41-3391-DF74-4A9C-2E4D846947A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5875" y="3508375"/>
            <a:ext cx="777875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2A5BEE-F28A-F3B7-18E6-E714A1F1597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47000" y="3508375"/>
            <a:ext cx="608013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F044F8B-7F21-2468-FDAD-E085CDAA1BA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4775" y="1784350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9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0FC498-8E27-9651-90F9-37B92DC71A4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6E0B4E1-F5E2-9C4A-9A20-E3EA184B732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1454EF-8980-FF11-9EAE-BDB3858AD5A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178606-1C2C-7CC4-159F-B1A01363A32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43488" y="3430588"/>
            <a:ext cx="668337" cy="3016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9A1497-F00C-188F-1C56-92E7B59B17B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53175" y="3508375"/>
            <a:ext cx="777875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EDEA68-8E7E-C156-2CF6-DC1BA4637CF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72400" y="3508375"/>
            <a:ext cx="608013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AFE931B3-D283-46E5-85D4-98799E57EAA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84C63CA-6DBF-5319-1629-C0437C1A743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31125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89570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6" ma:contentTypeDescription="Create a new document." ma:contentTypeScope="" ma:versionID="7f91682a2ec369adcd5bb71a832915d3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c864103d9e4cdff55a38d5722724030a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D2A10455-830E-42C8-94B2-066D6A44D8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b2a01d73-8935-4eb2-a87a-2289ff5b8144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93452542-5985-4799-ad4f-b73e5edc77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Open Sans Condensed</vt:lpstr>
      <vt:lpstr>Arial</vt:lpstr>
      <vt:lpstr>Calibri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Susy Metcalf</cp:lastModifiedBy>
  <cp:revision>8</cp:revision>
  <cp:lastPrinted>2018-08-24T09:41:59Z</cp:lastPrinted>
  <dcterms:created xsi:type="dcterms:W3CDTF">2013-11-06T11:49:34Z</dcterms:created>
  <dcterms:modified xsi:type="dcterms:W3CDTF">2024-08-29T16:00:38Z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