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6" r:id="rId5"/>
    <p:sldId id="257" r:id="rId6"/>
    <p:sldId id="261" r:id="rId7"/>
  </p:sldIdLst>
  <p:sldSz cx="9144000" cy="5143500" type="screen16x9"/>
  <p:notesSz cx="6797675" cy="9928225"/>
  <p:embeddedFontLst>
    <p:embeddedFont>
      <p:font typeface="Open Sans Condensed" panose="020B080603050402020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92" y="15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H2 2024 Jun’22 - Jun’24 print data fused with Jun’24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25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ED151D62-5F64-79B2-787F-0ED84F9EF46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382">
            <a:extLst>
              <a:ext uri="{FF2B5EF4-FFF2-40B4-BE49-F238E27FC236}">
                <a16:creationId xmlns:a16="http://schemas.microsoft.com/office/drawing/2014/main" id="{ACFB57DB-5326-F0EA-12BB-AFFC238CB71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H2 2024 Jun’22 - Jun’24 print data fused with Jun’24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B00694-266D-4E27-3D53-361D3A9EEDF2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25</a:t>
            </a:r>
            <a:r>
              <a:rPr lang="en-GB" sz="1050" b="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2024</a:t>
            </a:r>
            <a:endParaRPr lang="en-GB" sz="1050" b="0" dirty="0">
              <a:solidFill>
                <a:srgbClr val="FF0000"/>
              </a:solidFill>
              <a:latin typeface="Open Sans Condensed" panose="020B0806030504020204" pitchFamily="34" charset="0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9.emf"/><Relationship Id="rId7" Type="http://schemas.openxmlformats.org/officeDocument/2006/relationships/image" Target="../media/image14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127E5A-7E45-A02F-3144-75AA03BED6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54763" y="3525838"/>
            <a:ext cx="777875" cy="304800"/>
          </a:xfrm>
          <a:prstGeom prst="rect">
            <a:avLst/>
          </a:prstGeom>
        </p:spPr>
      </p:pic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 dirty="0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41775D-7739-1784-C401-C35B0AF0ADA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872163" y="1874838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DA8202-69BC-C3B7-8FBD-202E8ABFC85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81588" y="3444875"/>
            <a:ext cx="666750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2D123A-0E7A-8C5A-C1A5-724D8E7D3B0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739063" y="3522663"/>
            <a:ext cx="611187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0DDE4F-98B0-001E-6C18-7951965BB4E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403350" y="3365500"/>
            <a:ext cx="903288" cy="4667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F72942-A626-68AD-6170-A8B843F2195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8B4001-929A-D0A8-86C6-331838C6A5C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0963" y="177323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31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Newsbrands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9D1E03-BA2D-F9D1-3C66-859413A120A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65500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7FDF8D-D665-1892-DD0B-C0AB7D348DB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F2D00D-05A8-F18B-AED5-BACB9DA63F3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74838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DA2B21-F5BF-AC76-CE7D-7D5626EFE1C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5875" y="3444875"/>
            <a:ext cx="6651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BE8F99-ECA1-163D-A69E-F835D3B851E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1113" y="3525838"/>
            <a:ext cx="777875" cy="304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EE4B1F-C0F0-F48E-53C3-9EDC8644D2B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25838"/>
            <a:ext cx="611187" cy="304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BF88BD-CD21-C0D2-E07F-469AB7622D47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9063" y="177323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C419A7-7600-094B-774E-6E3151705BC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4863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FC039F-8CC1-8F61-B496-DB93713A062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5D2AB8-592E-39E0-A461-A22C2ACFE0E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37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71C699-4B8C-53F0-9846-C3367980418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5875" y="3424238"/>
            <a:ext cx="6651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BFA966-536A-CBF1-0347-F6F6AA78123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1113" y="3505200"/>
            <a:ext cx="777875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3A8D37-6ECD-6B43-4142-A3D9207358E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5200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C33E155-39BF-A5EF-E5A8-CD55B8BB56E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621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9039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7f91682a2ec369adcd5bb71a832915d3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c864103d9e4cdff55a38d5722724030a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D2A10455-830E-42C8-94B2-066D6A44D8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b2a01d73-8935-4eb2-a87a-2289ff5b8144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93452542-5985-4799-ad4f-b73e5edc77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Open Sans Condensed</vt:lpstr>
      <vt:lpstr>Arial</vt:lpstr>
      <vt:lpstr>Calibri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Metcalf</cp:lastModifiedBy>
  <cp:revision>8</cp:revision>
  <cp:lastPrinted>2018-08-24T09:41:59Z</cp:lastPrinted>
  <dcterms:created xsi:type="dcterms:W3CDTF">2013-11-06T11:49:34Z</dcterms:created>
  <dcterms:modified xsi:type="dcterms:W3CDTF">2024-08-29T15:59:51Z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