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79" r:id="rId5"/>
    <p:sldId id="273" r:id="rId6"/>
    <p:sldId id="274" r:id="rId7"/>
    <p:sldId id="275" r:id="rId8"/>
    <p:sldId id="276" r:id="rId9"/>
  </p:sldIdLst>
  <p:sldSz cx="9144000" cy="5143500" type="screen16x9"/>
  <p:notesSz cx="6797675" cy="9928225"/>
  <p:embeddedFontLst>
    <p:embeddedFont>
      <p:font typeface="Open Sans Condensed" panose="020B080603050402020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15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5.emf"/><Relationship Id="rId7" Type="http://schemas.openxmlformats.org/officeDocument/2006/relationships/image" Target="../media/image22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emf"/><Relationship Id="rId5" Type="http://schemas.openxmlformats.org/officeDocument/2006/relationships/image" Target="../media/image20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18.emf"/><Relationship Id="rId7" Type="http://schemas.openxmlformats.org/officeDocument/2006/relationships/image" Target="../media/image3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5.emf"/><Relationship Id="rId7" Type="http://schemas.openxmlformats.org/officeDocument/2006/relationships/image" Target="../media/image3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20.emf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30352B-84A0-33B7-2E1E-1E7B75A3881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779525-6116-D515-3C08-D99C0218F44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64B657-7B97-9047-2D0A-410EEFDC040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A8BAB8-6900-B7EB-2D32-509106EEFCD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30588"/>
            <a:ext cx="668338" cy="301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5343DF-1EB7-D496-B651-760308553A4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94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69D289-3EE4-4413-97F4-6D1866BDCC3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772C6952-9A4D-4D4F-AE7E-43A85281529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948B14F-4394-D0B0-5031-574159283D8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5577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17BEB3-9E08-E36E-257C-E1855D7120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9E3033-B44B-E3FD-36EE-831A1BA7471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1BB25E-A550-769E-8105-9490E774AC6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46263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856E1-0EC3-9CBC-24B2-07DCB3AB66B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0475" y="3440113"/>
            <a:ext cx="66357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C16F72-04E9-494A-4764-E309A208B91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638" y="3508375"/>
            <a:ext cx="7794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60FAA4-3A82-5468-DE4B-B608CB7F013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9F9BA7A9-9CE0-493A-95C4-2F0CB5F9508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EF04A52-82E7-311E-9194-F647A99C2823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0325" y="177006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C33206-B6D8-7B79-C7BD-B811CA20E3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FE7A71-4270-F3A9-F16B-F8AEEFE035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F8EBA5-A16C-E487-C267-AF376DF194B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F4DF49-17DE-166C-8CB7-68015AA4103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8888" y="3424238"/>
            <a:ext cx="66357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88343A-7A1B-AC07-AAD2-893A201DEEC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638" y="3508375"/>
            <a:ext cx="7794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82B9BF-9D93-7908-7085-384FB3F15F9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BC7DB472-1DF2-4937-9AAC-324F64D3925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1E6647-418B-49D2-FB85-D8B200AA9D8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1913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316707-B047-54E9-5885-D0D071C200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6212EE-4C0F-C068-D276-5A200B83BD4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460705-0921-77EE-D40D-A2C403DB7C8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65813" y="1851025"/>
            <a:ext cx="611187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2FAB19-41D6-277F-06D9-2ACFC90B8A6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9525" y="3430588"/>
            <a:ext cx="669925" cy="301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251323-9498-9280-1E15-DF0131204E2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08375"/>
            <a:ext cx="7778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2FA67D-E6E6-F516-57DA-F0DA4C463A7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99388" y="3508375"/>
            <a:ext cx="612775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CBC62022-0486-40BB-AE1D-EC4F8B0D7E6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991C403-9DC4-3D3D-6A3D-B2EC1F812A7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96200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14EA23-4368-CB10-262D-CADAFF6343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D58110-92A7-DE27-B3DE-E21561D73FB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96B340-49A4-7717-C33B-BBC70DEF621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424945-FF9B-5BAB-55F6-38CA2C2AC59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2538" y="3424238"/>
            <a:ext cx="66357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F1B7D4-629A-6359-E4E8-487B73AC453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2700" y="3508375"/>
            <a:ext cx="7794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102CB7-F56E-171C-C813-99482EAC79D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3988" y="3508375"/>
            <a:ext cx="608012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FF806FA7-2C5C-4595-8ECB-3CD0E60386C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4FDD2B-717D-DE90-B4C7-F71C6AB06E0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16838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7f91682a2ec369adcd5bb71a832915d3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c864103d9e4cdff55a38d5722724030a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2A10455-830E-42C8-94B2-066D6A44D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On-screen Show (16:9)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Metcalf</cp:lastModifiedBy>
  <cp:revision>8</cp:revision>
  <cp:lastPrinted>2018-08-24T09:41:59Z</cp:lastPrinted>
  <dcterms:created xsi:type="dcterms:W3CDTF">2013-11-06T11:49:34Z</dcterms:created>
  <dcterms:modified xsi:type="dcterms:W3CDTF">2024-08-29T16:02:39Z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