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78" r:id="rId5"/>
    <p:sldId id="270" r:id="rId6"/>
    <p:sldId id="271" r:id="rId7"/>
  </p:sldIdLst>
  <p:sldSz cx="9144000" cy="5143500" type="screen16x9"/>
  <p:notesSz cx="6797675" cy="9928225"/>
  <p:embeddedFontLst>
    <p:embeddedFont>
      <p:font typeface="Open Sans Condensed" panose="020B080603050402020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92" y="15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H2 2024 Jun’22 - Jun’24 print data fused with Jun’24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25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8.emf"/><Relationship Id="rId7" Type="http://schemas.openxmlformats.org/officeDocument/2006/relationships/image" Target="../media/image15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4.emf"/><Relationship Id="rId7" Type="http://schemas.openxmlformats.org/officeDocument/2006/relationships/image" Target="../media/image27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emf"/><Relationship Id="rId5" Type="http://schemas.openxmlformats.org/officeDocument/2006/relationships/image" Target="../media/image13.emf"/><Relationship Id="rId4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E44E26-67BB-7A83-FE25-0BAABB7FEB8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4A2A44-D5AA-405D-5EA9-B3EC5841FA0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B7A9CA-4B50-B9FA-25C3-9BA66029ADC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46263"/>
            <a:ext cx="609600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2F91B4-B1F0-7BE7-02C2-80FDFF59C52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4288" y="3433763"/>
            <a:ext cx="668337" cy="3032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599D20-D214-D223-11AF-2D867D9E247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6988" y="3508375"/>
            <a:ext cx="779462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AB3FA3F-8C68-187B-51C1-D2547D9030B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73988" y="3508375"/>
            <a:ext cx="608012" cy="304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98D8CD-73BB-4009-8B69-6863009B08CE}"/>
              </a:ext>
            </a:extLst>
          </p:cNvPr>
          <p:cNvSpPr txBox="1"/>
          <p:nvPr/>
        </p:nvSpPr>
        <p:spPr>
          <a:xfrm>
            <a:off x="2205318" y="1068081"/>
            <a:ext cx="1406178" cy="59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F9B03D8-FC19-16BA-8DFD-BF76B36FCF8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32713" y="176688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9BA8AB-BDB6-E08A-B0BA-7B2D1C2CF79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CC37230-DD5B-DB50-5D2A-17DC895BFAC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B47583-6BA6-0468-740E-C08B47C364E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F6104C-73B9-21BC-D423-99B17CD946D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8413" y="3430588"/>
            <a:ext cx="663575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D5DAF4-1188-074B-5882-4BFCE4D513C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53175" y="3508375"/>
            <a:ext cx="777875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E00324-CEE1-131C-BD2D-F2CEFA51F0B3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8375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6AC0F3B-61CD-05E6-86BF-2DEC661C32E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39063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88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E330BF-0752-62B8-E6C1-876A950CCEC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42AFAB-EDB1-72F1-0932-A7406B6C273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923C89-9AD9-4818-E796-45F5FA33BCF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F30314-430C-E056-3AF5-D2C33EAEE26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9050" y="3430588"/>
            <a:ext cx="668338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E76E4F-48C4-0968-3A0D-EDE99EBDC2D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5875" y="3508375"/>
            <a:ext cx="779463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82B925B-F18B-20E6-0DEF-AB079CF39DA6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8375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8E0C49-92D3-BCD8-7100-23165D7C9AD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0963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589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6" ma:contentTypeDescription="Create a new document." ma:contentTypeScope="" ma:versionID="7f91682a2ec369adcd5bb71a832915d3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c864103d9e4cdff55a38d5722724030a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D2A10455-830E-42C8-94B2-066D6A44D8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b2a01d73-8935-4eb2-a87a-2289ff5b8144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93452542-5985-4799-ad4f-b73e5edc77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Open Sans Condensed</vt:lpstr>
      <vt:lpstr>Arial</vt:lpstr>
      <vt:lpstr>Calibri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Susy Metcalf</cp:lastModifiedBy>
  <cp:revision>8</cp:revision>
  <cp:lastPrinted>2018-08-24T09:41:59Z</cp:lastPrinted>
  <dcterms:created xsi:type="dcterms:W3CDTF">2013-11-06T11:49:34Z</dcterms:created>
  <dcterms:modified xsi:type="dcterms:W3CDTF">2024-08-29T16:01:46Z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