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0FC498-8E27-9651-90F9-37B92DC71A4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E0B4E1-F5E2-9C4A-9A20-E3EA184B732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1454EF-8980-FF11-9EAE-BDB3858AD5A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178606-1C2C-7CC4-159F-B1A01363A322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43488" y="3430588"/>
            <a:ext cx="668337" cy="30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9A1497-F00C-188F-1C56-92E7B59B17B3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53175" y="3508375"/>
            <a:ext cx="777875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EDEA68-8E7E-C156-2CF6-DC1BA4637CF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72400" y="3508375"/>
            <a:ext cx="608013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AFE931B3-D283-46E5-85D4-98799E57EAA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Magazines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84C63CA-6DBF-5319-1629-C0437C1A743E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31125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9570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Props1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11</cp:revision>
  <cp:lastPrinted>2018-08-24T09:41:59Z</cp:lastPrinted>
  <dcterms:created xsi:type="dcterms:W3CDTF">2013-11-06T11:49:34Z</dcterms:created>
  <dcterms:modified xsi:type="dcterms:W3CDTF">2024-09-10T14:40:52Z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