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Total Market Reach of Magazines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C419A7-7600-094B-774E-6E3151705BC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4863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FC039F-8CC1-8F61-B496-DB93713A062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5D2AB8-592E-39E0-A461-A22C2ACFE0E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63725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71C699-4B8C-53F0-9846-C33679804184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95875" y="3424238"/>
            <a:ext cx="665163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BFA966-536A-CBF1-0347-F6F6AA781238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1113" y="3505200"/>
            <a:ext cx="777875" cy="304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43A8D37-6ECD-6B43-4142-A3D9207358E5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05200"/>
            <a:ext cx="611187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33E155-39BF-A5EF-E5A8-CD55B8BB56E2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20013" y="1762125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2903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11</cp:revision>
  <cp:lastPrinted>2018-08-24T09:41:59Z</cp:lastPrinted>
  <dcterms:created xsi:type="dcterms:W3CDTF">2013-11-06T11:49:34Z</dcterms:created>
  <dcterms:modified xsi:type="dcterms:W3CDTF">2024-09-10T14:40:12Z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