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Newsbrands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9D1E03-BA2D-F9D1-3C66-859413A120A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65500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7FDF8D-D665-1892-DD0B-C0AB7D348DB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F2D00D-05A8-F18B-AED5-BACB9DA63F3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74838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DA2B21-F5BF-AC76-CE7D-7D5626EFE1C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5875" y="3444875"/>
            <a:ext cx="6651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BE8F99-ECA1-163D-A69E-F835D3B851E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1113" y="3525838"/>
            <a:ext cx="777875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EE4B1F-C0F0-F48E-53C3-9EDC8644D2B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25838"/>
            <a:ext cx="611187" cy="304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BF88BD-CD21-C0D2-E07F-469AB7622D47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9063" y="177323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655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10</cp:revision>
  <cp:lastPrinted>2018-08-24T09:41:59Z</cp:lastPrinted>
  <dcterms:created xsi:type="dcterms:W3CDTF">2013-11-06T11:49:34Z</dcterms:created>
  <dcterms:modified xsi:type="dcterms:W3CDTF">2024-09-10T14:40:03Z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